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D6B97-7643-4CA1-8796-A86ABD0254D4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F08D4-2E11-4F91-9CEF-BFEDC2E444C6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mtClean="0"/>
              <a:t>Note di prova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F08D4-2E11-4F91-9CEF-BFEDC2E444C6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875ED-C46B-4726-9891-EBFF435582E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4192-CDF2-4F63-9A5F-BF8221B3374B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trike="dblStrike" dirty="0" smtClean="0"/>
              <a:t>Atomo</a:t>
            </a:r>
            <a:endParaRPr lang="it-IT" strike="dblStrik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Patti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d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themedata</Template>
  <TotalTime>2</TotalTime>
  <Words>6</Words>
  <Application>Microsoft Office PowerPoint</Application>
  <PresentationFormat>Presentazione su schermo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themedata</vt:lpstr>
      <vt:lpstr>Atomo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Atomo</dc:title>
  <dc:creator>User</dc:creator>
  <cp:lastModifiedBy>User</cp:lastModifiedBy>
  <cp:revision>1</cp:revision>
  <dcterms:created xsi:type="dcterms:W3CDTF">2013-11-27T15:39:57Z</dcterms:created>
  <dcterms:modified xsi:type="dcterms:W3CDTF">2013-11-27T15:42:11Z</dcterms:modified>
</cp:coreProperties>
</file>